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6"/>
  </p:notesMasterIdLst>
  <p:sldIdLst>
    <p:sldId id="350" r:id="rId4"/>
    <p:sldId id="342" r:id="rId5"/>
    <p:sldId id="296" r:id="rId6"/>
    <p:sldId id="347" r:id="rId7"/>
    <p:sldId id="352" r:id="rId8"/>
    <p:sldId id="345" r:id="rId9"/>
    <p:sldId id="349" r:id="rId10"/>
    <p:sldId id="353" r:id="rId11"/>
    <p:sldId id="354" r:id="rId12"/>
    <p:sldId id="355" r:id="rId13"/>
    <p:sldId id="346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数与运算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3375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666" y="1057571"/>
            <a:ext cx="10666667" cy="474285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140763" y="2909642"/>
            <a:ext cx="37064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20       4        5   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40763" y="5040962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7         4       28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96360" y="5018839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28       4        7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99531" y="5018839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28       7         4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2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六、想一想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2QXR46.eps" descr="id:214749058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1769830"/>
            <a:ext cx="10807700" cy="2099973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9584045" y="217855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0174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14" name="XM2QXR39.eps" descr="id:214749053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6727" y="1757725"/>
            <a:ext cx="5360709" cy="2476818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533322" y="2940485"/>
            <a:ext cx="232948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5+5+5+5=20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517374" y="3593428"/>
            <a:ext cx="164660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5×4=20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246365"/>
              </p:ext>
            </p:extLst>
          </p:nvPr>
        </p:nvGraphicFramePr>
        <p:xfrm>
          <a:off x="708730" y="624023"/>
          <a:ext cx="9496672" cy="2474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文档" r:id="rId4" imgW="4558714" imgH="1187680" progId="Word.Document.12">
                  <p:embed/>
                </p:oleObj>
              </mc:Choice>
              <mc:Fallback>
                <p:oleObj name="文档" r:id="rId4" imgW="4558714" imgH="11876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8730" y="624023"/>
                        <a:ext cx="9496672" cy="2474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2880179" y="1732171"/>
            <a:ext cx="2775119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4+4+4+4+4=20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64231" y="2385114"/>
            <a:ext cx="164660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4×5=20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1808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36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5-5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18-9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	3+6</a:t>
            </a:r>
            <a:r>
              <a:rPr lang="en-US" altLang="zh-CN" sz="4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21231" y="1699314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35288" y="1710351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840489" y="1732274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21231" y="261968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80117" y="261968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32234" y="261968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0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18231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按规律填数。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(1)</a:t>
            </a:r>
            <a:endParaRPr lang="zh-CN" altLang="en-US" sz="3200"/>
          </a:p>
        </p:txBody>
      </p:sp>
      <p:pic>
        <p:nvPicPr>
          <p:cNvPr id="15" name="XM2QXR41.eps" descr="id:21474905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9272" y="2063650"/>
            <a:ext cx="9533455" cy="129567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624169"/>
            <a:ext cx="57214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(2)1,7,2,14,3,21,(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93678" y="236891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524506" y="282197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300363" y="281266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12477" y="366774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4918107" y="366616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 noChangeArrowheads="1"/>
          </p:cNvSpPr>
          <p:nvPr/>
        </p:nvSpPr>
        <p:spPr bwMode="auto">
          <a:xfrm>
            <a:off x="692150" y="1424615"/>
            <a:ext cx="10716395" cy="2456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87450" algn="l"/>
                <a:tab pos="2163763" algn="l"/>
                <a:tab pos="3143250" algn="l"/>
                <a:tab pos="4191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kumimoji="0" lang="en-US" altLang="zh-CN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两个相同的数相乘的积是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25,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这两个数相加的和是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kumimoji="0" lang="en-US" altLang="zh-CN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相加的和是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相加的和是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kumimoji="0" lang="en-US" altLang="zh-CN" sz="3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这两个算式可以用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口诀</a:t>
            </a:r>
            <a:endParaRPr kumimoji="0" lang="en-US" altLang="zh-CN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87450" algn="l"/>
                <a:tab pos="2163763" algn="l"/>
                <a:tab pos="3143250" algn="l"/>
                <a:tab pos="4191000" algn="l"/>
              </a:tabLst>
            </a:pPr>
            <a:r>
              <a:rPr kumimoji="0" lang="en-US" altLang="zh-CN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                    )</a:t>
            </a:r>
            <a:r>
              <a:rPr kumimoji="0" lang="zh-CN" altLang="en-US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来算。</a:t>
            </a: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979964" y="141520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01678" y="199792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564821" y="199792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97221" y="3244729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五九四十五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个数填到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的方框中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没有被选的数是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64221" y="2356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22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下面是计算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图中一共有多少朵花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其中不正确的是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7-5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3+4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2QXR43.eps" descr="id:21474905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7674" y="1464128"/>
            <a:ext cx="4386979" cy="274864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42792" y="11461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89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727</TotalTime>
  <Words>193</Words>
  <Application>Microsoft Office PowerPoint</Application>
  <PresentationFormat>宽屏</PresentationFormat>
  <Paragraphs>59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2025-08-23T10:34:51Z</dcterms:modified>
</cp:coreProperties>
</file>